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1374100" cy="15113000"/>
  <p:notesSz cx="6858000" cy="9144000"/>
  <p:embeddedFontLst>
    <p:embeddedFont>
      <p:font typeface="Laguna Bold" charset="1" panose="02000803080000020004"/>
      <p:regular r:id="rId13"/>
    </p:embeddedFont>
    <p:embeddedFont>
      <p:font typeface="DM Sans" charset="1" panose="00000000000000000000"/>
      <p:regular r:id="rId14"/>
    </p:embeddedFont>
    <p:embeddedFont>
      <p:font typeface="DM Serif Display" charset="1" panose="00000000000000000000"/>
      <p:regular r:id="rId15"/>
    </p:embeddedFont>
    <p:embeddedFont>
      <p:font typeface="Open Sauce" charset="1" panose="00000500000000000000"/>
      <p:regular r:id="rId16"/>
    </p:embeddedFont>
    <p:embeddedFont>
      <p:font typeface="DM Serif Display Italics" charset="1" panose="000000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n.wikipedia.org/wiki/Aquatic_animal" TargetMode="External" Type="http://schemas.openxmlformats.org/officeDocument/2006/relationships/hyperlink"/><Relationship Id="rId11" Target="https://en.wikipedia.org/wiki/Single-celled" TargetMode="External" Type="http://schemas.openxmlformats.org/officeDocument/2006/relationships/hyperlink"/><Relationship Id="rId12" Target="https://en.wikipedia.org/wiki/Marine_microorganisms" TargetMode="External" Type="http://schemas.openxmlformats.org/officeDocument/2006/relationships/hyperlink"/><Relationship Id="rId13" Target="https://en.wikipedia.org/wiki/Saline_water" TargetMode="External" Type="http://schemas.openxmlformats.org/officeDocument/2006/relationships/hyperlink"/><Relationship Id="rId14" Target="https://en.wikipedia.org/wiki/Marine_habitat" TargetMode="External" Type="http://schemas.openxmlformats.org/officeDocument/2006/relationships/hyperlink"/><Relationship Id="rId15" Target="https://en.wikipedia.org/wiki/Sea_water" TargetMode="External" Type="http://schemas.openxmlformats.org/officeDocument/2006/relationships/hyperlink"/><Relationship Id="rId16" Target="https://en.wikipedia.org/wiki/Marginal_sea" TargetMode="External" Type="http://schemas.openxmlformats.org/officeDocument/2006/relationships/hyperlink"/><Relationship Id="rId17" Target="https://en.wikipedia.org/wiki/Ocean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11" Target="../media/image20.jpeg" Type="http://schemas.openxmlformats.org/officeDocument/2006/relationships/image"/><Relationship Id="rId12" Target="../media/image21.jpeg" Type="http://schemas.openxmlformats.org/officeDocument/2006/relationships/image"/><Relationship Id="rId13" Target="../media/image22.jpeg" Type="http://schemas.openxmlformats.org/officeDocument/2006/relationships/image"/><Relationship Id="rId14" Target="../media/image23.jpeg" Type="http://schemas.openxmlformats.org/officeDocument/2006/relationships/image"/><Relationship Id="rId15" Target="../media/image24.jpeg" Type="http://schemas.openxmlformats.org/officeDocument/2006/relationships/image"/><Relationship Id="rId16" Target="../media/image25.jpeg" Type="http://schemas.openxmlformats.org/officeDocument/2006/relationships/image"/><Relationship Id="rId17" Target="../media/image26.jpeg" Type="http://schemas.openxmlformats.org/officeDocument/2006/relationships/image"/><Relationship Id="rId18" Target="../media/image27.jpeg" Type="http://schemas.openxmlformats.org/officeDocument/2006/relationships/image"/><Relationship Id="rId19" Target="../media/image28.jpeg" Type="http://schemas.openxmlformats.org/officeDocument/2006/relationships/image"/><Relationship Id="rId2" Target="../media/image11.jpeg" Type="http://schemas.openxmlformats.org/officeDocument/2006/relationships/image"/><Relationship Id="rId20" Target="../media/image29.jpeg" Type="http://schemas.openxmlformats.org/officeDocument/2006/relationships/image"/><Relationship Id="rId21" Target="../media/image30.jpeg" Type="http://schemas.openxmlformats.org/officeDocument/2006/relationships/image"/><Relationship Id="rId22" Target="../media/image31.jpeg" Type="http://schemas.openxmlformats.org/officeDocument/2006/relationships/image"/><Relationship Id="rId23" Target="../media/image32.jpeg" Type="http://schemas.openxmlformats.org/officeDocument/2006/relationships/image"/><Relationship Id="rId24" Target="../media/image33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6000"/>
            <a:ext cx="21384000" cy="15120000"/>
          </a:xfrm>
          <a:custGeom>
            <a:avLst/>
            <a:gdLst/>
            <a:ahLst/>
            <a:cxnLst/>
            <a:rect r="r" b="b" t="t" l="l"/>
            <a:pathLst>
              <a:path h="15120000" w="21384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17" t="0" r="-150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487" y="4789716"/>
            <a:ext cx="8766452" cy="318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1"/>
              </a:lnSpc>
              <a:spcBef>
                <a:spcPct val="0"/>
              </a:spcBef>
            </a:pPr>
            <a:r>
              <a:rPr lang="en-US" b="true" sz="9570">
                <a:solidFill>
                  <a:srgbClr val="FFFFFF"/>
                </a:solidFill>
                <a:latin typeface="Laguna Bold"/>
                <a:ea typeface="Laguna Bold"/>
                <a:cs typeface="Laguna Bold"/>
                <a:sym typeface="Laguna Bold"/>
              </a:rPr>
              <a:t>Sea Creatures</a:t>
            </a:r>
          </a:p>
          <a:p>
            <a:pPr algn="ctr">
              <a:lnSpc>
                <a:spcPts val="12441"/>
              </a:lnSpc>
              <a:spcBef>
                <a:spcPct val="0"/>
              </a:spcBef>
            </a:pPr>
            <a:r>
              <a:rPr lang="en-US" b="true" sz="9570">
                <a:solidFill>
                  <a:srgbClr val="FFFFFF"/>
                </a:solidFill>
                <a:latin typeface="Laguna Bold"/>
                <a:ea typeface="Laguna Bold"/>
                <a:cs typeface="Laguna Bold"/>
                <a:sym typeface="Laguna Bold"/>
              </a:rPr>
              <a:t>Detection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07906" y="392493"/>
            <a:ext cx="2600012" cy="2600012"/>
          </a:xfrm>
          <a:custGeom>
            <a:avLst/>
            <a:gdLst/>
            <a:ahLst/>
            <a:cxnLst/>
            <a:rect r="r" b="b" t="t" l="l"/>
            <a:pathLst>
              <a:path h="2600012" w="2600012">
                <a:moveTo>
                  <a:pt x="0" y="0"/>
                </a:moveTo>
                <a:lnTo>
                  <a:pt x="2600012" y="0"/>
                </a:lnTo>
                <a:lnTo>
                  <a:pt x="2600012" y="2600011"/>
                </a:lnTo>
                <a:lnTo>
                  <a:pt x="0" y="260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0003" y="-282276"/>
            <a:ext cx="21924005" cy="3909202"/>
            <a:chOff x="0" y="0"/>
            <a:chExt cx="3928534" cy="700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28534" cy="700485"/>
            </a:xfrm>
            <a:custGeom>
              <a:avLst/>
              <a:gdLst/>
              <a:ahLst/>
              <a:cxnLst/>
              <a:rect r="r" b="b" t="t" l="l"/>
              <a:pathLst>
                <a:path h="700485" w="3928534">
                  <a:moveTo>
                    <a:pt x="0" y="0"/>
                  </a:moveTo>
                  <a:lnTo>
                    <a:pt x="3928534" y="0"/>
                  </a:lnTo>
                  <a:lnTo>
                    <a:pt x="3928534" y="700485"/>
                  </a:lnTo>
                  <a:lnTo>
                    <a:pt x="0" y="70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28534" cy="7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52090">
            <a:off x="1378363" y="4333070"/>
            <a:ext cx="3441943" cy="2581458"/>
          </a:xfrm>
          <a:custGeom>
            <a:avLst/>
            <a:gdLst/>
            <a:ahLst/>
            <a:cxnLst/>
            <a:rect r="r" b="b" t="t" l="l"/>
            <a:pathLst>
              <a:path h="2581458" w="3441943">
                <a:moveTo>
                  <a:pt x="0" y="0"/>
                </a:moveTo>
                <a:lnTo>
                  <a:pt x="3441943" y="0"/>
                </a:lnTo>
                <a:lnTo>
                  <a:pt x="3441943" y="2581458"/>
                </a:lnTo>
                <a:lnTo>
                  <a:pt x="0" y="2581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7912" y="10327436"/>
            <a:ext cx="4329144" cy="2424321"/>
          </a:xfrm>
          <a:custGeom>
            <a:avLst/>
            <a:gdLst/>
            <a:ahLst/>
            <a:cxnLst/>
            <a:rect r="r" b="b" t="t" l="l"/>
            <a:pathLst>
              <a:path h="2424321" w="4329144">
                <a:moveTo>
                  <a:pt x="0" y="0"/>
                </a:moveTo>
                <a:lnTo>
                  <a:pt x="4329144" y="0"/>
                </a:lnTo>
                <a:lnTo>
                  <a:pt x="4329144" y="2424321"/>
                </a:lnTo>
                <a:lnTo>
                  <a:pt x="0" y="242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15867">
            <a:off x="5724379" y="5151189"/>
            <a:ext cx="5493230" cy="3655495"/>
          </a:xfrm>
          <a:custGeom>
            <a:avLst/>
            <a:gdLst/>
            <a:ahLst/>
            <a:cxnLst/>
            <a:rect r="r" b="b" t="t" l="l"/>
            <a:pathLst>
              <a:path h="3655495" w="5493230">
                <a:moveTo>
                  <a:pt x="0" y="0"/>
                </a:moveTo>
                <a:lnTo>
                  <a:pt x="5493230" y="0"/>
                </a:lnTo>
                <a:lnTo>
                  <a:pt x="5493230" y="3655495"/>
                </a:lnTo>
                <a:lnTo>
                  <a:pt x="0" y="3655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92521">
            <a:off x="458555" y="8894351"/>
            <a:ext cx="5139812" cy="3854859"/>
          </a:xfrm>
          <a:custGeom>
            <a:avLst/>
            <a:gdLst/>
            <a:ahLst/>
            <a:cxnLst/>
            <a:rect r="r" b="b" t="t" l="l"/>
            <a:pathLst>
              <a:path h="3854859" w="5139812">
                <a:moveTo>
                  <a:pt x="0" y="0"/>
                </a:moveTo>
                <a:lnTo>
                  <a:pt x="5139812" y="0"/>
                </a:lnTo>
                <a:lnTo>
                  <a:pt x="5139812" y="3854859"/>
                </a:lnTo>
                <a:lnTo>
                  <a:pt x="0" y="3854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73175" y="4752690"/>
            <a:ext cx="5898825" cy="8855310"/>
          </a:xfrm>
          <a:custGeom>
            <a:avLst/>
            <a:gdLst/>
            <a:ahLst/>
            <a:cxnLst/>
            <a:rect r="r" b="b" t="t" l="l"/>
            <a:pathLst>
              <a:path h="8855310" w="5898825">
                <a:moveTo>
                  <a:pt x="0" y="0"/>
                </a:moveTo>
                <a:lnTo>
                  <a:pt x="5898825" y="0"/>
                </a:lnTo>
                <a:lnTo>
                  <a:pt x="5898825" y="8855310"/>
                </a:lnTo>
                <a:lnTo>
                  <a:pt x="0" y="8855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47039" y="4591614"/>
            <a:ext cx="5924961" cy="9177462"/>
          </a:xfrm>
          <a:custGeom>
            <a:avLst/>
            <a:gdLst/>
            <a:ahLst/>
            <a:cxnLst/>
            <a:rect r="r" b="b" t="t" l="l"/>
            <a:pathLst>
              <a:path h="9177462" w="5924961">
                <a:moveTo>
                  <a:pt x="0" y="0"/>
                </a:moveTo>
                <a:lnTo>
                  <a:pt x="5924961" y="0"/>
                </a:lnTo>
                <a:lnTo>
                  <a:pt x="5924961" y="9177462"/>
                </a:lnTo>
                <a:lnTo>
                  <a:pt x="0" y="9177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694" t="-3517" r="-78780" b="-417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96939" y="1142372"/>
            <a:ext cx="11478135" cy="161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sea life is the collective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all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0" tooltip="https://en.wikipedia.org/wiki/Aquatic_animal"/>
              </a:rPr>
              <a:t>aquatic animals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1" tooltip="https://en.wikipedia.org/wiki/Single-celled"/>
              </a:rPr>
              <a:t>single-celled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2" tooltip="https://en.wikipedia.org/wiki/Marine_microorganisms"/>
              </a:rPr>
              <a:t>microorganisms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living in the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3" tooltip="https://en.wikipedia.org/wiki/Saline_water"/>
              </a:rPr>
              <a:t>saline water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of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4" tooltip="https://en.wikipedia.org/wiki/Marine_habitat"/>
              </a:rPr>
              <a:t>marine habitats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, either the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5" tooltip="https://en.wikipedia.org/wiki/Sea_water"/>
              </a:rPr>
              <a:t>sea water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of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6" tooltip="https://en.wikipedia.org/wiki/Marginal_sea"/>
              </a:rPr>
              <a:t>marginal seas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3098" u="sng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  <a:hlinkClick r:id="rId17" tooltip="https://en.wikipedia.org/wiki/Ocean"/>
              </a:rPr>
              <a:t>oceans</a:t>
            </a:r>
            <a:r>
              <a:rPr lang="en-US" sz="3098">
                <a:solidFill>
                  <a:srgbClr val="24293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452" y="804448"/>
            <a:ext cx="6878790" cy="20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>
                <a:solidFill>
                  <a:srgbClr val="2429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What Sea Creatures?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0003" y="-282276"/>
            <a:ext cx="21924005" cy="3909202"/>
            <a:chOff x="0" y="0"/>
            <a:chExt cx="3928534" cy="700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534" cy="700485"/>
            </a:xfrm>
            <a:custGeom>
              <a:avLst/>
              <a:gdLst/>
              <a:ahLst/>
              <a:cxnLst/>
              <a:rect r="r" b="b" t="t" l="l"/>
              <a:pathLst>
                <a:path h="700485" w="3928534">
                  <a:moveTo>
                    <a:pt x="0" y="0"/>
                  </a:moveTo>
                  <a:lnTo>
                    <a:pt x="3928534" y="0"/>
                  </a:lnTo>
                  <a:lnTo>
                    <a:pt x="3928534" y="700485"/>
                  </a:lnTo>
                  <a:lnTo>
                    <a:pt x="0" y="70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28534" cy="7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4"/>
                </a:lnSpc>
              </a:pPr>
              <a:r>
                <a:rPr lang="en-US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01117" y="5054216"/>
            <a:ext cx="7756423" cy="6820912"/>
          </a:xfrm>
          <a:custGeom>
            <a:avLst/>
            <a:gdLst/>
            <a:ahLst/>
            <a:cxnLst/>
            <a:rect r="r" b="b" t="t" l="l"/>
            <a:pathLst>
              <a:path h="6820912" w="7756423">
                <a:moveTo>
                  <a:pt x="0" y="0"/>
                </a:moveTo>
                <a:lnTo>
                  <a:pt x="7756423" y="0"/>
                </a:lnTo>
                <a:lnTo>
                  <a:pt x="7756423" y="6820911"/>
                </a:lnTo>
                <a:lnTo>
                  <a:pt x="0" y="6820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4623" y="1177660"/>
            <a:ext cx="1806065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>
                <a:solidFill>
                  <a:srgbClr val="2429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Why Sea Creatures?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543" y="4364545"/>
            <a:ext cx="12314354" cy="81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4"/>
              </a:lnSpc>
            </a:pPr>
            <a:r>
              <a:rPr lang="en-US" sz="38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Many people lack awareness of marine animals due to limited interaction with them.</a:t>
            </a:r>
          </a:p>
          <a:p>
            <a:pPr algn="just">
              <a:lnSpc>
                <a:spcPts val="4954"/>
              </a:lnSpc>
            </a:pPr>
          </a:p>
          <a:p>
            <a:pPr algn="just">
              <a:lnSpc>
                <a:spcPts val="4954"/>
              </a:lnSpc>
            </a:pPr>
          </a:p>
          <a:p>
            <a:pPr algn="just">
              <a:lnSpc>
                <a:spcPts val="4954"/>
              </a:lnSpc>
            </a:pPr>
            <a:r>
              <a:rPr lang="en-US" sz="38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However, some are genuinely interested 🔍 in marine life and eager to learn more about these fascinating creatures but may not know their names or details.</a:t>
            </a:r>
          </a:p>
          <a:p>
            <a:pPr algn="just">
              <a:lnSpc>
                <a:spcPts val="4954"/>
              </a:lnSpc>
            </a:pPr>
          </a:p>
          <a:p>
            <a:pPr algn="just">
              <a:lnSpc>
                <a:spcPts val="4954"/>
              </a:lnSpc>
            </a:pPr>
          </a:p>
          <a:p>
            <a:pPr algn="just">
              <a:lnSpc>
                <a:spcPts val="4954"/>
              </a:lnSpc>
            </a:pPr>
            <a:r>
              <a:rPr lang="en-US" sz="38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Additionally, there are divers 🏊‍♂️, whether for leisure or fishing 🚣‍♀️, who often encounter marine animals they cannot identify. </a:t>
            </a:r>
          </a:p>
          <a:p>
            <a:pPr algn="just">
              <a:lnSpc>
                <a:spcPts val="495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2707004"/>
            <a:ext cx="21384000" cy="121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710" i="true">
                <a:solidFill>
                  <a:srgbClr val="FFFFFF"/>
                </a:solidFill>
                <a:latin typeface="DM Serif Display Italics"/>
                <a:ea typeface="DM Serif Display Italics"/>
                <a:cs typeface="DM Serif Display Italics"/>
                <a:sym typeface="DM Serif Display Italics"/>
              </a:rPr>
              <a:t>This project aims to help them learn about these creatures by simply uploading a photo. It also includes an educational component to enhance understanding of marine biodiversity.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0003" y="-282276"/>
            <a:ext cx="21924005" cy="3909202"/>
            <a:chOff x="0" y="0"/>
            <a:chExt cx="3928534" cy="700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534" cy="700485"/>
            </a:xfrm>
            <a:custGeom>
              <a:avLst/>
              <a:gdLst/>
              <a:ahLst/>
              <a:cxnLst/>
              <a:rect r="r" b="b" t="t" l="l"/>
              <a:pathLst>
                <a:path h="700485" w="3928534">
                  <a:moveTo>
                    <a:pt x="0" y="0"/>
                  </a:moveTo>
                  <a:lnTo>
                    <a:pt x="3928534" y="0"/>
                  </a:lnTo>
                  <a:lnTo>
                    <a:pt x="3928534" y="700485"/>
                  </a:lnTo>
                  <a:lnTo>
                    <a:pt x="0" y="70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28534" cy="7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4"/>
                </a:lnSpc>
              </a:pPr>
              <a:r>
                <a:rPr lang="en-US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6982" y="4611473"/>
            <a:ext cx="2612038" cy="1959029"/>
          </a:xfrm>
          <a:custGeom>
            <a:avLst/>
            <a:gdLst/>
            <a:ahLst/>
            <a:cxnLst/>
            <a:rect r="r" b="b" t="t" l="l"/>
            <a:pathLst>
              <a:path h="1959029" w="2612038">
                <a:moveTo>
                  <a:pt x="0" y="0"/>
                </a:moveTo>
                <a:lnTo>
                  <a:pt x="2612039" y="0"/>
                </a:lnTo>
                <a:lnTo>
                  <a:pt x="2612039" y="1959028"/>
                </a:lnTo>
                <a:lnTo>
                  <a:pt x="0" y="195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5286" y="4813926"/>
            <a:ext cx="2938543" cy="1959029"/>
          </a:xfrm>
          <a:custGeom>
            <a:avLst/>
            <a:gdLst/>
            <a:ahLst/>
            <a:cxnLst/>
            <a:rect r="r" b="b" t="t" l="l"/>
            <a:pathLst>
              <a:path h="1959029" w="2938543">
                <a:moveTo>
                  <a:pt x="0" y="0"/>
                </a:moveTo>
                <a:lnTo>
                  <a:pt x="2938543" y="0"/>
                </a:lnTo>
                <a:lnTo>
                  <a:pt x="2938543" y="1959029"/>
                </a:lnTo>
                <a:lnTo>
                  <a:pt x="0" y="1959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33879" y="4813926"/>
            <a:ext cx="3208464" cy="2138976"/>
          </a:xfrm>
          <a:custGeom>
            <a:avLst/>
            <a:gdLst/>
            <a:ahLst/>
            <a:cxnLst/>
            <a:rect r="r" b="b" t="t" l="l"/>
            <a:pathLst>
              <a:path h="2138976" w="3208464">
                <a:moveTo>
                  <a:pt x="0" y="0"/>
                </a:moveTo>
                <a:lnTo>
                  <a:pt x="3208464" y="0"/>
                </a:lnTo>
                <a:lnTo>
                  <a:pt x="3208464" y="2138977"/>
                </a:lnTo>
                <a:lnTo>
                  <a:pt x="0" y="213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42393" y="4845499"/>
            <a:ext cx="3113745" cy="2075830"/>
          </a:xfrm>
          <a:custGeom>
            <a:avLst/>
            <a:gdLst/>
            <a:ahLst/>
            <a:cxnLst/>
            <a:rect r="r" b="b" t="t" l="l"/>
            <a:pathLst>
              <a:path h="2075830" w="3113745">
                <a:moveTo>
                  <a:pt x="0" y="0"/>
                </a:moveTo>
                <a:lnTo>
                  <a:pt x="3113745" y="0"/>
                </a:lnTo>
                <a:lnTo>
                  <a:pt x="3113745" y="2075830"/>
                </a:lnTo>
                <a:lnTo>
                  <a:pt x="0" y="2075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56188" y="4813926"/>
            <a:ext cx="2540700" cy="2746074"/>
          </a:xfrm>
          <a:custGeom>
            <a:avLst/>
            <a:gdLst/>
            <a:ahLst/>
            <a:cxnLst/>
            <a:rect r="r" b="b" t="t" l="l"/>
            <a:pathLst>
              <a:path h="2746074" w="2540700">
                <a:moveTo>
                  <a:pt x="0" y="0"/>
                </a:moveTo>
                <a:lnTo>
                  <a:pt x="2540701" y="0"/>
                </a:lnTo>
                <a:lnTo>
                  <a:pt x="2540701" y="2746074"/>
                </a:lnTo>
                <a:lnTo>
                  <a:pt x="0" y="274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448" r="0" b="-153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421" y="7228108"/>
            <a:ext cx="2609600" cy="1957200"/>
          </a:xfrm>
          <a:custGeom>
            <a:avLst/>
            <a:gdLst/>
            <a:ahLst/>
            <a:cxnLst/>
            <a:rect r="r" b="b" t="t" l="l"/>
            <a:pathLst>
              <a:path h="1957200" w="2609600">
                <a:moveTo>
                  <a:pt x="0" y="0"/>
                </a:moveTo>
                <a:lnTo>
                  <a:pt x="2609600" y="0"/>
                </a:lnTo>
                <a:lnTo>
                  <a:pt x="2609600" y="1957200"/>
                </a:lnTo>
                <a:lnTo>
                  <a:pt x="0" y="195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5039" y="4611473"/>
            <a:ext cx="2126449" cy="3205702"/>
          </a:xfrm>
          <a:custGeom>
            <a:avLst/>
            <a:gdLst/>
            <a:ahLst/>
            <a:cxnLst/>
            <a:rect r="r" b="b" t="t" l="l"/>
            <a:pathLst>
              <a:path h="3205702" w="2126449">
                <a:moveTo>
                  <a:pt x="0" y="0"/>
                </a:moveTo>
                <a:lnTo>
                  <a:pt x="2126449" y="0"/>
                </a:lnTo>
                <a:lnTo>
                  <a:pt x="2126449" y="3205702"/>
                </a:lnTo>
                <a:lnTo>
                  <a:pt x="0" y="3205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11292" y="7228108"/>
            <a:ext cx="2922536" cy="1957200"/>
          </a:xfrm>
          <a:custGeom>
            <a:avLst/>
            <a:gdLst/>
            <a:ahLst/>
            <a:cxnLst/>
            <a:rect r="r" b="b" t="t" l="l"/>
            <a:pathLst>
              <a:path h="1957200" w="2922536">
                <a:moveTo>
                  <a:pt x="0" y="0"/>
                </a:moveTo>
                <a:lnTo>
                  <a:pt x="2922537" y="0"/>
                </a:lnTo>
                <a:lnTo>
                  <a:pt x="2922537" y="1957200"/>
                </a:lnTo>
                <a:lnTo>
                  <a:pt x="0" y="1957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27" t="-5589" r="0" b="-558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298168" y="4632031"/>
            <a:ext cx="2355835" cy="3164586"/>
          </a:xfrm>
          <a:custGeom>
            <a:avLst/>
            <a:gdLst/>
            <a:ahLst/>
            <a:cxnLst/>
            <a:rect r="r" b="b" t="t" l="l"/>
            <a:pathLst>
              <a:path h="3164586" w="2355835">
                <a:moveTo>
                  <a:pt x="0" y="0"/>
                </a:moveTo>
                <a:lnTo>
                  <a:pt x="2355835" y="0"/>
                </a:lnTo>
                <a:lnTo>
                  <a:pt x="2355835" y="3164586"/>
                </a:lnTo>
                <a:lnTo>
                  <a:pt x="0" y="3164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432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74161" y="7228108"/>
            <a:ext cx="3127900" cy="2116546"/>
          </a:xfrm>
          <a:custGeom>
            <a:avLst/>
            <a:gdLst/>
            <a:ahLst/>
            <a:cxnLst/>
            <a:rect r="r" b="b" t="t" l="l"/>
            <a:pathLst>
              <a:path h="2116546" w="3127900">
                <a:moveTo>
                  <a:pt x="0" y="0"/>
                </a:moveTo>
                <a:lnTo>
                  <a:pt x="3127900" y="0"/>
                </a:lnTo>
                <a:lnTo>
                  <a:pt x="3127900" y="2116546"/>
                </a:lnTo>
                <a:lnTo>
                  <a:pt x="0" y="2116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42393" y="7359479"/>
            <a:ext cx="3174819" cy="2116546"/>
          </a:xfrm>
          <a:custGeom>
            <a:avLst/>
            <a:gdLst/>
            <a:ahLst/>
            <a:cxnLst/>
            <a:rect r="r" b="b" t="t" l="l"/>
            <a:pathLst>
              <a:path h="2116546" w="3174819">
                <a:moveTo>
                  <a:pt x="0" y="0"/>
                </a:moveTo>
                <a:lnTo>
                  <a:pt x="3174819" y="0"/>
                </a:lnTo>
                <a:lnTo>
                  <a:pt x="3174819" y="2116546"/>
                </a:lnTo>
                <a:lnTo>
                  <a:pt x="0" y="2116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9421" y="9476025"/>
            <a:ext cx="2609600" cy="1739733"/>
          </a:xfrm>
          <a:custGeom>
            <a:avLst/>
            <a:gdLst/>
            <a:ahLst/>
            <a:cxnLst/>
            <a:rect r="r" b="b" t="t" l="l"/>
            <a:pathLst>
              <a:path h="1739733" w="2609600">
                <a:moveTo>
                  <a:pt x="0" y="0"/>
                </a:moveTo>
                <a:lnTo>
                  <a:pt x="2609600" y="0"/>
                </a:lnTo>
                <a:lnTo>
                  <a:pt x="2609600" y="1739734"/>
                </a:lnTo>
                <a:lnTo>
                  <a:pt x="0" y="17397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95286" y="9676050"/>
            <a:ext cx="2938543" cy="1704355"/>
          </a:xfrm>
          <a:custGeom>
            <a:avLst/>
            <a:gdLst/>
            <a:ahLst/>
            <a:cxnLst/>
            <a:rect r="r" b="b" t="t" l="l"/>
            <a:pathLst>
              <a:path h="1704355" w="2938543">
                <a:moveTo>
                  <a:pt x="0" y="0"/>
                </a:moveTo>
                <a:lnTo>
                  <a:pt x="2938543" y="0"/>
                </a:lnTo>
                <a:lnTo>
                  <a:pt x="2938543" y="1704355"/>
                </a:lnTo>
                <a:lnTo>
                  <a:pt x="0" y="17043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679369" y="8511508"/>
            <a:ext cx="2309997" cy="3464996"/>
          </a:xfrm>
          <a:custGeom>
            <a:avLst/>
            <a:gdLst/>
            <a:ahLst/>
            <a:cxnLst/>
            <a:rect r="r" b="b" t="t" l="l"/>
            <a:pathLst>
              <a:path h="3464996" w="2309997">
                <a:moveTo>
                  <a:pt x="0" y="0"/>
                </a:moveTo>
                <a:lnTo>
                  <a:pt x="2309997" y="0"/>
                </a:lnTo>
                <a:lnTo>
                  <a:pt x="2309997" y="3464996"/>
                </a:lnTo>
                <a:lnTo>
                  <a:pt x="0" y="3464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33879" y="9780825"/>
            <a:ext cx="3168182" cy="2376137"/>
          </a:xfrm>
          <a:custGeom>
            <a:avLst/>
            <a:gdLst/>
            <a:ahLst/>
            <a:cxnLst/>
            <a:rect r="r" b="b" t="t" l="l"/>
            <a:pathLst>
              <a:path h="2376137" w="3168182">
                <a:moveTo>
                  <a:pt x="0" y="0"/>
                </a:moveTo>
                <a:lnTo>
                  <a:pt x="3168182" y="0"/>
                </a:lnTo>
                <a:lnTo>
                  <a:pt x="3168182" y="2376137"/>
                </a:lnTo>
                <a:lnTo>
                  <a:pt x="0" y="23761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42393" y="9794105"/>
            <a:ext cx="2908000" cy="2181000"/>
          </a:xfrm>
          <a:custGeom>
            <a:avLst/>
            <a:gdLst/>
            <a:ahLst/>
            <a:cxnLst/>
            <a:rect r="r" b="b" t="t" l="l"/>
            <a:pathLst>
              <a:path h="2181000" w="2908000">
                <a:moveTo>
                  <a:pt x="0" y="0"/>
                </a:moveTo>
                <a:lnTo>
                  <a:pt x="2908000" y="0"/>
                </a:lnTo>
                <a:lnTo>
                  <a:pt x="2908000" y="2181001"/>
                </a:lnTo>
                <a:lnTo>
                  <a:pt x="0" y="218100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1322" y="11975106"/>
            <a:ext cx="2785797" cy="2785797"/>
          </a:xfrm>
          <a:custGeom>
            <a:avLst/>
            <a:gdLst/>
            <a:ahLst/>
            <a:cxnLst/>
            <a:rect r="r" b="b" t="t" l="l"/>
            <a:pathLst>
              <a:path h="2785797" w="2785797">
                <a:moveTo>
                  <a:pt x="0" y="0"/>
                </a:moveTo>
                <a:lnTo>
                  <a:pt x="2785797" y="0"/>
                </a:lnTo>
                <a:lnTo>
                  <a:pt x="2785797" y="2785797"/>
                </a:lnTo>
                <a:lnTo>
                  <a:pt x="0" y="27857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95286" y="12051730"/>
            <a:ext cx="3612231" cy="2709173"/>
          </a:xfrm>
          <a:custGeom>
            <a:avLst/>
            <a:gdLst/>
            <a:ahLst/>
            <a:cxnLst/>
            <a:rect r="r" b="b" t="t" l="l"/>
            <a:pathLst>
              <a:path h="2709173" w="3612231">
                <a:moveTo>
                  <a:pt x="0" y="0"/>
                </a:moveTo>
                <a:lnTo>
                  <a:pt x="3612230" y="0"/>
                </a:lnTo>
                <a:lnTo>
                  <a:pt x="3612230" y="2709173"/>
                </a:lnTo>
                <a:lnTo>
                  <a:pt x="0" y="2709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91910" y="12557304"/>
            <a:ext cx="3200090" cy="2101393"/>
          </a:xfrm>
          <a:custGeom>
            <a:avLst/>
            <a:gdLst/>
            <a:ahLst/>
            <a:cxnLst/>
            <a:rect r="r" b="b" t="t" l="l"/>
            <a:pathLst>
              <a:path h="2101393" w="3200090">
                <a:moveTo>
                  <a:pt x="0" y="0"/>
                </a:moveTo>
                <a:lnTo>
                  <a:pt x="3200090" y="0"/>
                </a:lnTo>
                <a:lnTo>
                  <a:pt x="3200090" y="2101392"/>
                </a:lnTo>
                <a:lnTo>
                  <a:pt x="0" y="210139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01254" y="8277047"/>
            <a:ext cx="4197009" cy="2798006"/>
          </a:xfrm>
          <a:custGeom>
            <a:avLst/>
            <a:gdLst/>
            <a:ahLst/>
            <a:cxnLst/>
            <a:rect r="r" b="b" t="t" l="l"/>
            <a:pathLst>
              <a:path h="2798006" w="4197009">
                <a:moveTo>
                  <a:pt x="0" y="0"/>
                </a:moveTo>
                <a:lnTo>
                  <a:pt x="4197009" y="0"/>
                </a:lnTo>
                <a:lnTo>
                  <a:pt x="4197009" y="2798006"/>
                </a:lnTo>
                <a:lnTo>
                  <a:pt x="0" y="27980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21744" y="12310849"/>
            <a:ext cx="2334395" cy="2483399"/>
          </a:xfrm>
          <a:custGeom>
            <a:avLst/>
            <a:gdLst/>
            <a:ahLst/>
            <a:cxnLst/>
            <a:rect r="r" b="b" t="t" l="l"/>
            <a:pathLst>
              <a:path h="2483399" w="2334395">
                <a:moveTo>
                  <a:pt x="0" y="0"/>
                </a:moveTo>
                <a:lnTo>
                  <a:pt x="2334394" y="0"/>
                </a:lnTo>
                <a:lnTo>
                  <a:pt x="2334394" y="2483399"/>
                </a:lnTo>
                <a:lnTo>
                  <a:pt x="0" y="24833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80038" y="11547341"/>
            <a:ext cx="4041092" cy="3030819"/>
          </a:xfrm>
          <a:custGeom>
            <a:avLst/>
            <a:gdLst/>
            <a:ahLst/>
            <a:cxnLst/>
            <a:rect r="r" b="b" t="t" l="l"/>
            <a:pathLst>
              <a:path h="3030819" w="4041092">
                <a:moveTo>
                  <a:pt x="0" y="0"/>
                </a:moveTo>
                <a:lnTo>
                  <a:pt x="4041092" y="0"/>
                </a:lnTo>
                <a:lnTo>
                  <a:pt x="4041092" y="3030819"/>
                </a:lnTo>
                <a:lnTo>
                  <a:pt x="0" y="303081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8509474" y="12593456"/>
            <a:ext cx="2705452" cy="2029089"/>
          </a:xfrm>
          <a:custGeom>
            <a:avLst/>
            <a:gdLst/>
            <a:ahLst/>
            <a:cxnLst/>
            <a:rect r="r" b="b" t="t" l="l"/>
            <a:pathLst>
              <a:path h="2029089" w="2705452">
                <a:moveTo>
                  <a:pt x="0" y="0"/>
                </a:moveTo>
                <a:lnTo>
                  <a:pt x="2705452" y="0"/>
                </a:lnTo>
                <a:lnTo>
                  <a:pt x="2705452" y="2029088"/>
                </a:lnTo>
                <a:lnTo>
                  <a:pt x="0" y="202908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4623" y="1177660"/>
            <a:ext cx="1806065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>
                <a:solidFill>
                  <a:srgbClr val="2429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Description of Sea Creatures Dataset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52803" y="3904855"/>
            <a:ext cx="16678395" cy="57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current version of the dataset has now </a:t>
            </a:r>
            <a:r>
              <a:rPr lang="en-US" b="true" sz="361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23 </a:t>
            </a:r>
            <a:r>
              <a:rPr lang="en-US" sz="3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different Sea animal classes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04342" y="14479031"/>
            <a:ext cx="1118354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Shrimp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509474" y="11993765"/>
            <a:ext cx="2448349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Seahorse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355279" y="7836006"/>
            <a:ext cx="1775698" cy="37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  <a:spcBef>
                <a:spcPct val="0"/>
              </a:spcBef>
            </a:pPr>
            <a:r>
              <a:rPr lang="en-US" sz="23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Nudibranchs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74161" y="9325604"/>
            <a:ext cx="3127900" cy="39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Octopus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95286" y="11370880"/>
            <a:ext cx="2938543" cy="34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2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Puffers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56769" y="12103591"/>
            <a:ext cx="3168182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Rays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222624" y="14649171"/>
            <a:ext cx="1223486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Whales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81853" y="7609916"/>
            <a:ext cx="689372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Eels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33879" y="6823116"/>
            <a:ext cx="3208464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Crabs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95286" y="6763430"/>
            <a:ext cx="2938543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Corals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42393" y="6902279"/>
            <a:ext cx="3113745" cy="37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  <a:spcBef>
                <a:spcPct val="0"/>
              </a:spcBef>
            </a:pPr>
            <a:r>
              <a:rPr lang="en-US" sz="23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Dolphins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4753" y="14613019"/>
            <a:ext cx="714494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9421" y="11361355"/>
            <a:ext cx="2609600" cy="3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4"/>
              </a:lnSpc>
              <a:spcBef>
                <a:spcPct val="0"/>
              </a:spcBef>
            </a:pPr>
            <a:r>
              <a:rPr lang="en-US" sz="24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Penguin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24466" y="14528882"/>
            <a:ext cx="1128951" cy="3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4"/>
              </a:lnSpc>
              <a:spcBef>
                <a:spcPct val="0"/>
              </a:spcBef>
            </a:pPr>
            <a:r>
              <a:rPr lang="en-US" sz="24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Starfish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11292" y="9166258"/>
            <a:ext cx="2922536" cy="39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Lobster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358957" y="7777567"/>
            <a:ext cx="1278612" cy="37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  <a:spcBef>
                <a:spcPct val="0"/>
              </a:spcBef>
            </a:pPr>
            <a:r>
              <a:rPr lang="en-US" sz="23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Jelly Fish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442393" y="9456975"/>
            <a:ext cx="3174819" cy="39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Otter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89421" y="9175783"/>
            <a:ext cx="2609600" cy="34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2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Fish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6402" y="6646655"/>
            <a:ext cx="974646" cy="39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Clams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801254" y="11160778"/>
            <a:ext cx="4197009" cy="39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Squid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820623" y="14586989"/>
            <a:ext cx="871061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shark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280038" y="14568635"/>
            <a:ext cx="4041092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Turtle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442393" y="11965581"/>
            <a:ext cx="2908000" cy="40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Sea Urchin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0003" y="-282276"/>
            <a:ext cx="21924005" cy="3909202"/>
            <a:chOff x="0" y="0"/>
            <a:chExt cx="3928534" cy="700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534" cy="700485"/>
            </a:xfrm>
            <a:custGeom>
              <a:avLst/>
              <a:gdLst/>
              <a:ahLst/>
              <a:cxnLst/>
              <a:rect r="r" b="b" t="t" l="l"/>
              <a:pathLst>
                <a:path h="700485" w="3928534">
                  <a:moveTo>
                    <a:pt x="0" y="0"/>
                  </a:moveTo>
                  <a:lnTo>
                    <a:pt x="3928534" y="0"/>
                  </a:lnTo>
                  <a:lnTo>
                    <a:pt x="3928534" y="700485"/>
                  </a:lnTo>
                  <a:lnTo>
                    <a:pt x="0" y="70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28534" cy="7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4"/>
                </a:lnSpc>
              </a:pPr>
              <a:r>
                <a:rPr lang="ar-EG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  <a:rtl val="true"/>
                </a:rPr>
                <a:t>ففففف</a:t>
              </a:r>
              <a:r>
                <a:rPr lang="en-US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56238" y="6412196"/>
            <a:ext cx="9208346" cy="4511455"/>
          </a:xfrm>
          <a:custGeom>
            <a:avLst/>
            <a:gdLst/>
            <a:ahLst/>
            <a:cxnLst/>
            <a:rect r="r" b="b" t="t" l="l"/>
            <a:pathLst>
              <a:path h="4511455" w="9208346">
                <a:moveTo>
                  <a:pt x="0" y="0"/>
                </a:moveTo>
                <a:lnTo>
                  <a:pt x="9208346" y="0"/>
                </a:lnTo>
                <a:lnTo>
                  <a:pt x="9208346" y="4511456"/>
                </a:lnTo>
                <a:lnTo>
                  <a:pt x="0" y="451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" t="0" r="-397" b="-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4623" y="1177660"/>
            <a:ext cx="1806065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>
                <a:solidFill>
                  <a:srgbClr val="2429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Welcome to Our Web Application!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1612" y="4618503"/>
            <a:ext cx="11307449" cy="75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4"/>
              </a:lnSpc>
            </a:pPr>
            <a:r>
              <a:rPr lang="en-US" sz="38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When you visit our platform, you'll be greeted with a fascinating collection of sea creatures🪸, complete with their names and images🐙🌊.</a:t>
            </a:r>
          </a:p>
          <a:p>
            <a:pPr algn="just">
              <a:lnSpc>
                <a:spcPts val="4954"/>
              </a:lnSpc>
            </a:pPr>
          </a:p>
          <a:p>
            <a:pPr algn="just">
              <a:lnSpc>
                <a:spcPts val="4694"/>
              </a:lnSpc>
            </a:pPr>
            <a:r>
              <a:rPr lang="en-US" sz="36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On the side, you'll find a user-friendly sidebar with two exciting options:</a:t>
            </a:r>
          </a:p>
          <a:p>
            <a:pPr algn="just">
              <a:lnSpc>
                <a:spcPts val="4694"/>
              </a:lnSpc>
            </a:pPr>
          </a:p>
          <a:p>
            <a:pPr algn="just" marL="714810" indent="-357405" lvl="1">
              <a:lnSpc>
                <a:spcPts val="4304"/>
              </a:lnSpc>
              <a:buFont typeface="Arial"/>
              <a:buChar char="•"/>
            </a:pPr>
            <a:r>
              <a:rPr lang="en-US" sz="33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Marine Life Encyclopedia</a:t>
            </a:r>
            <a:r>
              <a:rPr lang="en-US" sz="33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Explore a curated list of animals with detailed information about each one, Engage kids with a fun and interactive quiz🪸.</a:t>
            </a:r>
          </a:p>
          <a:p>
            <a:pPr algn="just">
              <a:lnSpc>
                <a:spcPts val="4304"/>
              </a:lnSpc>
            </a:pPr>
          </a:p>
          <a:p>
            <a:pPr algn="just" marL="714810" indent="-357405" lvl="1">
              <a:lnSpc>
                <a:spcPts val="4304"/>
              </a:lnSpc>
              <a:buFont typeface="Arial"/>
              <a:buChar char="•"/>
            </a:pPr>
            <a:r>
              <a:rPr lang="en-US" sz="33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Sea Creature</a:t>
            </a:r>
            <a:r>
              <a:rPr lang="en-US" sz="331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Detection: straight into detecting an animal of your choice🔍.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7309" y="13346766"/>
            <a:ext cx="17515284" cy="49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4"/>
              </a:lnSpc>
              <a:spcBef>
                <a:spcPct val="0"/>
              </a:spcBef>
            </a:pPr>
            <a:r>
              <a:rPr lang="en-US" b="true" sz="3110" i="true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Dive into the world of marine life with ease and enjoy a blend of education and discovery!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0003" y="-282276"/>
            <a:ext cx="21924005" cy="3909202"/>
            <a:chOff x="0" y="0"/>
            <a:chExt cx="3928534" cy="700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534" cy="700485"/>
            </a:xfrm>
            <a:custGeom>
              <a:avLst/>
              <a:gdLst/>
              <a:ahLst/>
              <a:cxnLst/>
              <a:rect r="r" b="b" t="t" l="l"/>
              <a:pathLst>
                <a:path h="700485" w="3928534">
                  <a:moveTo>
                    <a:pt x="0" y="0"/>
                  </a:moveTo>
                  <a:lnTo>
                    <a:pt x="3928534" y="0"/>
                  </a:lnTo>
                  <a:lnTo>
                    <a:pt x="3928534" y="700485"/>
                  </a:lnTo>
                  <a:lnTo>
                    <a:pt x="0" y="70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28534" cy="7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4"/>
                </a:lnSpc>
              </a:pPr>
              <a:r>
                <a:rPr lang="ar-EG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  <a:rtl val="true"/>
                </a:rPr>
                <a:t>ففففف</a:t>
              </a:r>
              <a:r>
                <a:rPr lang="en-US" sz="361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2178" y="9543046"/>
            <a:ext cx="9749822" cy="5197272"/>
          </a:xfrm>
          <a:custGeom>
            <a:avLst/>
            <a:gdLst/>
            <a:ahLst/>
            <a:cxnLst/>
            <a:rect r="r" b="b" t="t" l="l"/>
            <a:pathLst>
              <a:path h="5197272" w="9749822">
                <a:moveTo>
                  <a:pt x="0" y="0"/>
                </a:moveTo>
                <a:lnTo>
                  <a:pt x="9749822" y="0"/>
                </a:lnTo>
                <a:lnTo>
                  <a:pt x="9749822" y="5197272"/>
                </a:lnTo>
                <a:lnTo>
                  <a:pt x="0" y="519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54853" y="5302130"/>
            <a:ext cx="7495819" cy="8481832"/>
          </a:xfrm>
          <a:custGeom>
            <a:avLst/>
            <a:gdLst/>
            <a:ahLst/>
            <a:cxnLst/>
            <a:rect r="r" b="b" t="t" l="l"/>
            <a:pathLst>
              <a:path h="8481832" w="7495819">
                <a:moveTo>
                  <a:pt x="0" y="0"/>
                </a:moveTo>
                <a:lnTo>
                  <a:pt x="7495819" y="0"/>
                </a:lnTo>
                <a:lnTo>
                  <a:pt x="7495819" y="8481832"/>
                </a:lnTo>
                <a:lnTo>
                  <a:pt x="0" y="848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4623" y="1177660"/>
            <a:ext cx="1806065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>
                <a:solidFill>
                  <a:srgbClr val="2429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Sea Creature Detection 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3416" y="3934074"/>
            <a:ext cx="8807345" cy="525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0"/>
              </a:lnSpc>
              <a:spcBef>
                <a:spcPct val="0"/>
              </a:spcBef>
            </a:pPr>
            <a:r>
              <a:rPr lang="en-US" sz="35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 the Animal Detection feature, you'll be prompted to upload an image.</a:t>
            </a:r>
          </a:p>
          <a:p>
            <a:pPr algn="ctr">
              <a:lnSpc>
                <a:spcPts val="4610"/>
              </a:lnSpc>
              <a:spcBef>
                <a:spcPct val="0"/>
              </a:spcBef>
            </a:pPr>
          </a:p>
          <a:p>
            <a:pPr algn="ctr">
              <a:lnSpc>
                <a:spcPts val="4610"/>
              </a:lnSpc>
              <a:spcBef>
                <a:spcPct val="0"/>
              </a:spcBef>
            </a:pPr>
            <a:r>
              <a:rPr lang="en-US" sz="35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Once uploaded, a "Predict" button will appear.</a:t>
            </a:r>
          </a:p>
          <a:p>
            <a:pPr algn="ctr">
              <a:lnSpc>
                <a:spcPts val="4610"/>
              </a:lnSpc>
              <a:spcBef>
                <a:spcPct val="0"/>
              </a:spcBef>
            </a:pPr>
          </a:p>
          <a:p>
            <a:pPr algn="ctr">
              <a:lnSpc>
                <a:spcPts val="4610"/>
              </a:lnSpc>
              <a:spcBef>
                <a:spcPct val="0"/>
              </a:spcBef>
            </a:pPr>
            <a:r>
              <a:rPr lang="en-US" sz="35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Simply click it, and our system will identify the Sea creature in the image and provide detailed information about it🪸.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6657" y="4147668"/>
            <a:ext cx="8807345" cy="58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0"/>
              </a:lnSpc>
              <a:spcBef>
                <a:spcPct val="0"/>
              </a:spcBef>
            </a:pPr>
            <a:r>
              <a:rPr lang="en-US" sz="35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result of predicted Animal 🎉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7999438" y="13502797"/>
            <a:ext cx="1403866" cy="771736"/>
          </a:xfrm>
          <a:prstGeom prst="line">
            <a:avLst/>
          </a:prstGeom>
          <a:ln cap="flat" w="114300">
            <a:solidFill>
              <a:srgbClr val="020102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36797" y="5240937"/>
            <a:ext cx="13110406" cy="231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71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finally,</a:t>
            </a:r>
          </a:p>
          <a:p>
            <a:pPr algn="ctr">
              <a:lnSpc>
                <a:spcPts val="9290"/>
              </a:lnSpc>
              <a:spcBef>
                <a:spcPct val="0"/>
              </a:spcBef>
            </a:pPr>
            <a:r>
              <a:rPr lang="en-US" sz="71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Are you a Whale 🐳?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6797" y="10389416"/>
            <a:ext cx="13110406" cy="6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  <a:spcBef>
                <a:spcPct val="0"/>
              </a:spcBef>
            </a:pPr>
            <a:r>
              <a:rPr lang="en-US" sz="4346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Created by: Basant Saad Eldin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DAGY9RlIhGM</dc:identifier>
  <dcterms:modified xsi:type="dcterms:W3CDTF">2011-08-01T06:04:30Z</dcterms:modified>
  <cp:revision>1</cp:revision>
  <dc:title>What's in Our Solar System? Poster</dc:title>
</cp:coreProperties>
</file>